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0693400" cy="7556500"/>
  <p:notesSz cx="6858000" cy="9144000"/>
  <p:embeddedFontLst>
    <p:embeddedFont>
      <p:font typeface="Arial MT Pro" panose="020B0604020202020204" charset="0"/>
      <p:regular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Verdana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yandex.ru/u/6926a918eb6146cf09900937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429841" y="5290526"/>
            <a:ext cx="3294250" cy="2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Обзорная социальная история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29804" y="2450570"/>
            <a:ext cx="3244329" cy="85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К.И. Чуковского</a:t>
            </a:r>
          </a:p>
        </p:txBody>
      </p:sp>
      <p:sp>
        <p:nvSpPr>
          <p:cNvPr id="5" name="Freeform 5"/>
          <p:cNvSpPr/>
          <p:nvPr/>
        </p:nvSpPr>
        <p:spPr>
          <a:xfrm>
            <a:off x="7242315" y="550549"/>
            <a:ext cx="1293257" cy="433006"/>
          </a:xfrm>
          <a:custGeom>
            <a:avLst/>
            <a:gdLst/>
            <a:ahLst/>
            <a:cxnLst/>
            <a:rect l="l" t="t" r="r" b="b"/>
            <a:pathLst>
              <a:path w="1293257" h="433006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7775" y="494762"/>
            <a:ext cx="1462733" cy="544590"/>
          </a:xfrm>
          <a:custGeom>
            <a:avLst/>
            <a:gdLst/>
            <a:ahLst/>
            <a:cxnLst/>
            <a:rect l="l" t="t" r="r" b="b"/>
            <a:pathLst>
              <a:path w="1462733" h="544590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4040" y="2092195"/>
            <a:ext cx="4072911" cy="4974955"/>
          </a:xfrm>
          <a:custGeom>
            <a:avLst/>
            <a:gdLst/>
            <a:ahLst/>
            <a:cxnLst/>
            <a:rect l="l" t="t" r="r" b="b"/>
            <a:pathLst>
              <a:path w="4072911" h="4974955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967" r="-30986" b="-8176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7870298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столовой есть старинный телефон.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мемориальный телефон Корнея Чуковского.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73" t="-10607" r="-10993" b="-18659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5898624" y="3780000"/>
            <a:ext cx="4167777" cy="2776781"/>
            <a:chOff x="0" y="0"/>
            <a:chExt cx="1493637" cy="9951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3637" cy="995136"/>
            </a:xfrm>
            <a:custGeom>
              <a:avLst/>
              <a:gdLst/>
              <a:ahLst/>
              <a:cxnLst/>
              <a:rect l="l" t="t" r="r" b="b"/>
              <a:pathLst>
                <a:path w="1493637" h="995136">
                  <a:moveTo>
                    <a:pt x="0" y="0"/>
                  </a:moveTo>
                  <a:lnTo>
                    <a:pt x="1493637" y="0"/>
                  </a:lnTo>
                  <a:lnTo>
                    <a:pt x="1493637" y="995136"/>
                  </a:lnTo>
                  <a:lnTo>
                    <a:pt x="0" y="99513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93637" cy="1033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059116" y="3791393"/>
            <a:ext cx="3846793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 меня зазвонил телефон.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Кто говорит?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Слон.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Откуда?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От верблюда.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Что вам надо?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Шоколада.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подняться на 2 этаж.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Лестница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подниматься аккуратно.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увидеть комнату.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Комнату называют кабинет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Чуковский в кабинете работал.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есть рабочий стол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мемориальный стол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столом Чуковский писал сказки, стихи, статьи.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0" r="-5824" b="-10324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56995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рабочем столе есть лампа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рабочем столе есть телефон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рабочем столе есть календарь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мемориальные вещи писателя Корнея Чуковского.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25" t="-9536" r="-39411" b="-53701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569957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рабочем столе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Корнея Чуковского. 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66" r="-140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68" t="-51047" r="-24959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496444" y="1864168"/>
            <a:ext cx="8719115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Текст можно написать рукой или напечатать.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Рукопись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это текст.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Рукопись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пишут рукой.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38721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Корнея Чуковского много книг.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Книги стоят в шкафах.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Книги стоят на полках.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Книги лежат на столе.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Корней Чуковский читал эти книги.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56995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Корнея Чуковского есть кровать.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Корней Чуковский спал на этой кровати.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Чуковского есть кресло.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кабинете Чуковского есть столик.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мемориальная мебель Корнея Чуковского. 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47" t="-9488" b="-959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38721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Корней Чуковский написал много сказок для детей.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Многие дети любят читать сказки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Дети и взрослые дарили игрушки Корнею Чуковскому. 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Чуковского есть эти игрушки.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51" t="-11258" r="-9477" b="-19170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126" t="-103603" r="-3676" b="-59199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38721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на веранду через дверь.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Веранда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веранде есть мемориальная мебель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веранде есть книги и игрушки Корнея Чуковского.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212" t="-205042" r="-172410" b="-163020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увидеть другую комнату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библиотека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много книг.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Эти книги читал Корней Чуковский.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9261" y="2407751"/>
            <a:ext cx="5619266" cy="465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читать Социальную историю заранее.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за месяц до посещения музея.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имя и фотографию, дату посещения.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мотивацией прийти в музей.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sz="1200" b="1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13217" y="2417276"/>
            <a:ext cx="3294119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 рекомендуем подготовиться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иду в музей». 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9261" y="569945"/>
            <a:ext cx="8340717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6728527" y="2417276"/>
            <a:ext cx="0" cy="1885950"/>
          </a:xfrm>
          <a:prstGeom prst="line">
            <a:avLst/>
          </a:prstGeom>
          <a:ln w="9525" cap="flat">
            <a:solidFill>
              <a:srgbClr val="9999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109261" y="1403833"/>
            <a:ext cx="8938885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Чуковского есть мемориальная мебель.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стене есть рисунки.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стене есть фотографии.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рисунки и фотографии.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витрина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витрине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52" t="-64652" r="-108682" b="-124836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707" t="-32347" r="-50042" b="-58174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7739362" y="6784950"/>
            <a:ext cx="2338587" cy="56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«Правилах посещения музея»</a:t>
            </a:r>
          </a:p>
          <a:p>
            <a:pPr algn="l">
              <a:lnSpc>
                <a:spcPts val="1540"/>
              </a:lnSpc>
            </a:pPr>
            <a:endParaRPr lang="en-US" sz="11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спускаюсь на 1 этаж.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забираю свои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выхожу из музея.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046" y="677951"/>
            <a:ext cx="8767080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Дом-музей К.И. Чуковского.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08491" y="6745502"/>
            <a:ext cx="308201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id="4" name="Freeform 4"/>
          <p:cNvSpPr/>
          <p:nvPr/>
        </p:nvSpPr>
        <p:spPr>
          <a:xfrm>
            <a:off x="1508046" y="6774077"/>
            <a:ext cx="1450860" cy="485775"/>
          </a:xfrm>
          <a:custGeom>
            <a:avLst/>
            <a:gdLst/>
            <a:ahLst/>
            <a:cxnLst/>
            <a:rect l="l" t="t" r="r" b="b"/>
            <a:pathLst>
              <a:path w="1450860" h="485775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1318" y="6774077"/>
            <a:ext cx="1304760" cy="485775"/>
          </a:xfrm>
          <a:custGeom>
            <a:avLst/>
            <a:gdLst/>
            <a:ahLst/>
            <a:cxnLst/>
            <a:rect l="l" t="t" r="r" b="b"/>
            <a:pathLst>
              <a:path w="1304760" h="485775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136158"/>
            <a:ext cx="10692000" cy="4420624"/>
          </a:xfrm>
          <a:custGeom>
            <a:avLst/>
            <a:gdLst/>
            <a:ahLst/>
            <a:cxnLst/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412" b="-32731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9804" y="2450570"/>
            <a:ext cx="3244329" cy="85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К.И. Чуковского</a:t>
            </a:r>
          </a:p>
        </p:txBody>
      </p:sp>
      <p:sp>
        <p:nvSpPr>
          <p:cNvPr id="4" name="Freeform 4"/>
          <p:cNvSpPr/>
          <p:nvPr/>
        </p:nvSpPr>
        <p:spPr>
          <a:xfrm>
            <a:off x="1524040" y="2092195"/>
            <a:ext cx="4072911" cy="4974955"/>
          </a:xfrm>
          <a:custGeom>
            <a:avLst/>
            <a:gdLst/>
            <a:ahLst/>
            <a:cxnLst/>
            <a:rect l="l" t="t" r="r" b="b"/>
            <a:pathLst>
              <a:path w="4072911" h="4974955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67" r="-30986" b="-8176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 писателя Корнея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Корней Чуковский жил в этом доме.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 стал музеем.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вещи Корнея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Эти вещи называются мемориальными.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794" t="-12574" r="-21126" b="-26347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я хожу с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экскурсоводом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рассказывает о предметах в музее.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слушать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ходить вместе с группой.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626198" y="6784950"/>
            <a:ext cx="2440203" cy="7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endParaRPr/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«Правилах посещения музея»</a:t>
            </a:r>
          </a:p>
          <a:p>
            <a:pPr algn="l">
              <a:lnSpc>
                <a:spcPts val="1540"/>
              </a:lnSpc>
            </a:pPr>
            <a:endParaRPr lang="en-US" sz="11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1496444" y="677951"/>
            <a:ext cx="4504798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увидеть комнату.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полу лежит игрушка.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крокодил.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Крокодил есть в сказках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потрогать крокодила.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898624" y="3780000"/>
            <a:ext cx="4167777" cy="2776781"/>
            <a:chOff x="0" y="0"/>
            <a:chExt cx="1493637" cy="9951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3637" cy="995136"/>
            </a:xfrm>
            <a:custGeom>
              <a:avLst/>
              <a:gdLst/>
              <a:ahLst/>
              <a:cxnLst/>
              <a:rect l="l" t="t" r="r" b="b"/>
              <a:pathLst>
                <a:path w="1493637" h="995136">
                  <a:moveTo>
                    <a:pt x="0" y="0"/>
                  </a:moveTo>
                  <a:lnTo>
                    <a:pt x="1493637" y="0"/>
                  </a:lnTo>
                  <a:lnTo>
                    <a:pt x="1493637" y="995136"/>
                  </a:lnTo>
                  <a:lnTo>
                    <a:pt x="0" y="99513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93637" cy="1033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451156" y="4116827"/>
            <a:ext cx="3062713" cy="206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Жил да был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Крокодил.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Он по улицам ходил.</a:t>
            </a:r>
          </a:p>
          <a:p>
            <a:pPr algn="l">
              <a:lnSpc>
                <a:spcPts val="1120"/>
              </a:lnSpc>
            </a:pPr>
            <a:endParaRPr lang="en-US"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Крокодил, Крокодил Крокодилович!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книги на полках.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книги в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витринах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выставка о писателе Корнее Чуковском.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расскажет о писателе Корнее Чуковском.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скамейки.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сидеть на скамейке.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7739362" y="6784950"/>
            <a:ext cx="2338587" cy="56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«Правилах посещения музея»</a:t>
            </a:r>
          </a:p>
          <a:p>
            <a:pPr algn="l">
              <a:lnSpc>
                <a:spcPts val="1540"/>
              </a:lnSpc>
            </a:pPr>
            <a:endParaRPr lang="en-US" sz="11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288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увидеть комнату с синими стенами.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мебель.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мемориальная мебель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эту комнату приходили гости.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Гости ели и отдыхали.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шкафу есть посуда.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стулья и стол.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Комнату называют столовая.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59" t="-14832" r="-28365" b="-31792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233" r="-195010" b="-148777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диван.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мемориальный диван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картины на стенах.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Microsoft Office PowerPoint</Application>
  <PresentationFormat>Произвольный</PresentationFormat>
  <Paragraphs>153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Arial MT Pro</vt:lpstr>
      <vt:lpstr>Verdana Bold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 музее_Чуковский</dc:title>
  <dc:creator>Maрия</dc:creator>
  <cp:lastModifiedBy>Maрия</cp:lastModifiedBy>
  <cp:revision>1</cp:revision>
  <dcterms:created xsi:type="dcterms:W3CDTF">2006-08-16T00:00:00Z</dcterms:created>
  <dcterms:modified xsi:type="dcterms:W3CDTF">2026-02-17T20:36:18Z</dcterms:modified>
  <dc:identifier>DAG4YHCmWMA</dc:identifier>
</cp:coreProperties>
</file>